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  <p:sldId id="256" r:id="rId6"/>
    <p:sldId id="257" r:id="rId7"/>
    <p:sldId id="258" r:id="rId8"/>
    <p:sldId id="259" r:id="rId9"/>
    <p:sldId id="26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DB3C6B-56D3-41ED-8513-4095A20399B8}" vWet="2" dt="2023-09-21T13:52:23.898"/>
    <p1510:client id="{7A90B37D-091D-4AB3-82F6-61E66F296FC9}" v="198" dt="2023-09-21T14:02:36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.Kimpton" userId="84a9188e-273a-4eaa-8038-00122b2563b7" providerId="ADAL" clId="{15DB3C6B-56D3-41ED-8513-4095A20399B8}"/>
    <pc:docChg chg="modSld">
      <pc:chgData name="Cat.Kimpton" userId="84a9188e-273a-4eaa-8038-00122b2563b7" providerId="ADAL" clId="{15DB3C6B-56D3-41ED-8513-4095A20399B8}" dt="2023-09-21T13:50:37.649" v="0" actId="1076"/>
      <pc:docMkLst>
        <pc:docMk/>
      </pc:docMkLst>
      <pc:sldChg chg="modSp mod">
        <pc:chgData name="Cat.Kimpton" userId="84a9188e-273a-4eaa-8038-00122b2563b7" providerId="ADAL" clId="{15DB3C6B-56D3-41ED-8513-4095A20399B8}" dt="2023-09-21T13:50:37.649" v="0" actId="1076"/>
        <pc:sldMkLst>
          <pc:docMk/>
          <pc:sldMk cId="144652585" sldId="257"/>
        </pc:sldMkLst>
        <pc:picChg chg="mod">
          <ac:chgData name="Cat.Kimpton" userId="84a9188e-273a-4eaa-8038-00122b2563b7" providerId="ADAL" clId="{15DB3C6B-56D3-41ED-8513-4095A20399B8}" dt="2023-09-21T13:50:37.649" v="0" actId="1076"/>
          <ac:picMkLst>
            <pc:docMk/>
            <pc:sldMk cId="144652585" sldId="257"/>
            <ac:picMk id="7" creationId="{83EC1986-5826-7A95-2348-904D15C54592}"/>
          </ac:picMkLst>
        </pc:picChg>
      </pc:sldChg>
    </pc:docChg>
  </pc:docChgLst>
  <pc:docChgLst>
    <pc:chgData name="Rafael.Pereira" userId="c7a0cd00-ba18-4f47-99ec-61f4e8175e0e" providerId="ADAL" clId="{7A90B37D-091D-4AB3-82F6-61E66F296FC9}"/>
    <pc:docChg chg="custSel modSld modMainMaster">
      <pc:chgData name="Rafael.Pereira" userId="c7a0cd00-ba18-4f47-99ec-61f4e8175e0e" providerId="ADAL" clId="{7A90B37D-091D-4AB3-82F6-61E66F296FC9}" dt="2023-09-21T14:02:36.144" v="197" actId="207"/>
      <pc:docMkLst>
        <pc:docMk/>
      </pc:docMkLst>
      <pc:sldChg chg="modSp mod">
        <pc:chgData name="Rafael.Pereira" userId="c7a0cd00-ba18-4f47-99ec-61f4e8175e0e" providerId="ADAL" clId="{7A90B37D-091D-4AB3-82F6-61E66F296FC9}" dt="2023-09-21T14:00:21.845" v="150" actId="14100"/>
        <pc:sldMkLst>
          <pc:docMk/>
          <pc:sldMk cId="748068882" sldId="256"/>
        </pc:sldMkLst>
        <pc:spChg chg="mod">
          <ac:chgData name="Rafael.Pereira" userId="c7a0cd00-ba18-4f47-99ec-61f4e8175e0e" providerId="ADAL" clId="{7A90B37D-091D-4AB3-82F6-61E66F296FC9}" dt="2023-09-21T14:00:21.845" v="150" actId="14100"/>
          <ac:spMkLst>
            <pc:docMk/>
            <pc:sldMk cId="748068882" sldId="256"/>
            <ac:spMk id="10" creationId="{E534DECE-BD29-0C36-D5F0-D590F866562A}"/>
          </ac:spMkLst>
        </pc:spChg>
        <pc:picChg chg="mod">
          <ac:chgData name="Rafael.Pereira" userId="c7a0cd00-ba18-4f47-99ec-61f4e8175e0e" providerId="ADAL" clId="{7A90B37D-091D-4AB3-82F6-61E66F296FC9}" dt="2023-09-21T13:53:57.004" v="26" actId="14100"/>
          <ac:picMkLst>
            <pc:docMk/>
            <pc:sldMk cId="748068882" sldId="256"/>
            <ac:picMk id="6" creationId="{98183EAE-E1AB-005D-94C2-F9F054FECD21}"/>
          </ac:picMkLst>
        </pc:picChg>
      </pc:sldChg>
      <pc:sldChg chg="modSp mod">
        <pc:chgData name="Rafael.Pereira" userId="c7a0cd00-ba18-4f47-99ec-61f4e8175e0e" providerId="ADAL" clId="{7A90B37D-091D-4AB3-82F6-61E66F296FC9}" dt="2023-09-21T14:00:14.644" v="149" actId="14100"/>
        <pc:sldMkLst>
          <pc:docMk/>
          <pc:sldMk cId="144652585" sldId="257"/>
        </pc:sldMkLst>
        <pc:spChg chg="mod">
          <ac:chgData name="Rafael.Pereira" userId="c7a0cd00-ba18-4f47-99ec-61f4e8175e0e" providerId="ADAL" clId="{7A90B37D-091D-4AB3-82F6-61E66F296FC9}" dt="2023-09-21T14:00:14.644" v="149" actId="14100"/>
          <ac:spMkLst>
            <pc:docMk/>
            <pc:sldMk cId="144652585" sldId="257"/>
            <ac:spMk id="3" creationId="{1945776A-4B82-7EE5-5EE9-CC3CD62FFC3A}"/>
          </ac:spMkLst>
        </pc:spChg>
        <pc:picChg chg="mod">
          <ac:chgData name="Rafael.Pereira" userId="c7a0cd00-ba18-4f47-99ec-61f4e8175e0e" providerId="ADAL" clId="{7A90B37D-091D-4AB3-82F6-61E66F296FC9}" dt="2023-09-21T14:00:11.446" v="148" actId="1076"/>
          <ac:picMkLst>
            <pc:docMk/>
            <pc:sldMk cId="144652585" sldId="257"/>
            <ac:picMk id="7" creationId="{83EC1986-5826-7A95-2348-904D15C54592}"/>
          </ac:picMkLst>
        </pc:picChg>
      </pc:sldChg>
      <pc:sldChg chg="modSp mod">
        <pc:chgData name="Rafael.Pereira" userId="c7a0cd00-ba18-4f47-99ec-61f4e8175e0e" providerId="ADAL" clId="{7A90B37D-091D-4AB3-82F6-61E66F296FC9}" dt="2023-09-21T13:59:21.137" v="128" actId="14100"/>
        <pc:sldMkLst>
          <pc:docMk/>
          <pc:sldMk cId="3076437029" sldId="258"/>
        </pc:sldMkLst>
        <pc:spChg chg="mod">
          <ac:chgData name="Rafael.Pereira" userId="c7a0cd00-ba18-4f47-99ec-61f4e8175e0e" providerId="ADAL" clId="{7A90B37D-091D-4AB3-82F6-61E66F296FC9}" dt="2023-09-21T13:59:14" v="127" actId="1076"/>
          <ac:spMkLst>
            <pc:docMk/>
            <pc:sldMk cId="3076437029" sldId="258"/>
            <ac:spMk id="3" creationId="{E5DB0EFD-AC38-25F2-39CD-42A06E78D34F}"/>
          </ac:spMkLst>
        </pc:spChg>
        <pc:picChg chg="mod">
          <ac:chgData name="Rafael.Pereira" userId="c7a0cd00-ba18-4f47-99ec-61f4e8175e0e" providerId="ADAL" clId="{7A90B37D-091D-4AB3-82F6-61E66F296FC9}" dt="2023-09-21T13:59:21.137" v="128" actId="14100"/>
          <ac:picMkLst>
            <pc:docMk/>
            <pc:sldMk cId="3076437029" sldId="258"/>
            <ac:picMk id="8" creationId="{D6402052-222F-CE3E-0702-5D5E6DC8D8CB}"/>
          </ac:picMkLst>
        </pc:picChg>
      </pc:sldChg>
      <pc:sldChg chg="modSp mod">
        <pc:chgData name="Rafael.Pereira" userId="c7a0cd00-ba18-4f47-99ec-61f4e8175e0e" providerId="ADAL" clId="{7A90B37D-091D-4AB3-82F6-61E66F296FC9}" dt="2023-09-21T14:00:46.996" v="163" actId="1076"/>
        <pc:sldMkLst>
          <pc:docMk/>
          <pc:sldMk cId="2509384190" sldId="259"/>
        </pc:sldMkLst>
        <pc:spChg chg="mod">
          <ac:chgData name="Rafael.Pereira" userId="c7a0cd00-ba18-4f47-99ec-61f4e8175e0e" providerId="ADAL" clId="{7A90B37D-091D-4AB3-82F6-61E66F296FC9}" dt="2023-09-21T14:00:40.488" v="161" actId="1076"/>
          <ac:spMkLst>
            <pc:docMk/>
            <pc:sldMk cId="2509384190" sldId="259"/>
            <ac:spMk id="3" creationId="{3DC812D5-C819-FDD4-F5FA-BEF15413E11C}"/>
          </ac:spMkLst>
        </pc:spChg>
        <pc:picChg chg="mod">
          <ac:chgData name="Rafael.Pereira" userId="c7a0cd00-ba18-4f47-99ec-61f4e8175e0e" providerId="ADAL" clId="{7A90B37D-091D-4AB3-82F6-61E66F296FC9}" dt="2023-09-21T14:00:46.996" v="163" actId="1076"/>
          <ac:picMkLst>
            <pc:docMk/>
            <pc:sldMk cId="2509384190" sldId="259"/>
            <ac:picMk id="5" creationId="{B30F6DA4-064A-AE3F-68D7-FEBDF6A25248}"/>
          </ac:picMkLst>
        </pc:picChg>
      </pc:sldChg>
      <pc:sldChg chg="modSp mod">
        <pc:chgData name="Rafael.Pereira" userId="c7a0cd00-ba18-4f47-99ec-61f4e8175e0e" providerId="ADAL" clId="{7A90B37D-091D-4AB3-82F6-61E66F296FC9}" dt="2023-09-21T14:01:41.994" v="194" actId="14100"/>
        <pc:sldMkLst>
          <pc:docMk/>
          <pc:sldMk cId="598463688" sldId="260"/>
        </pc:sldMkLst>
        <pc:spChg chg="mod">
          <ac:chgData name="Rafael.Pereira" userId="c7a0cd00-ba18-4f47-99ec-61f4e8175e0e" providerId="ADAL" clId="{7A90B37D-091D-4AB3-82F6-61E66F296FC9}" dt="2023-09-21T14:01:41.994" v="194" actId="14100"/>
          <ac:spMkLst>
            <pc:docMk/>
            <pc:sldMk cId="598463688" sldId="260"/>
            <ac:spMk id="3" creationId="{841C7566-CF38-E554-5466-BCF092077EDC}"/>
          </ac:spMkLst>
        </pc:spChg>
        <pc:picChg chg="mod">
          <ac:chgData name="Rafael.Pereira" userId="c7a0cd00-ba18-4f47-99ec-61f4e8175e0e" providerId="ADAL" clId="{7A90B37D-091D-4AB3-82F6-61E66F296FC9}" dt="2023-09-21T14:00:56.792" v="165" actId="14100"/>
          <ac:picMkLst>
            <pc:docMk/>
            <pc:sldMk cId="598463688" sldId="260"/>
            <ac:picMk id="4" creationId="{9B47D764-7B9C-280B-6551-3B25E027E7FD}"/>
          </ac:picMkLst>
        </pc:picChg>
      </pc:sldChg>
      <pc:sldChg chg="addSp delSp modSp mod setBg">
        <pc:chgData name="Rafael.Pereira" userId="c7a0cd00-ba18-4f47-99ec-61f4e8175e0e" providerId="ADAL" clId="{7A90B37D-091D-4AB3-82F6-61E66F296FC9}" dt="2023-09-21T13:56:01.112" v="52" actId="1076"/>
        <pc:sldMkLst>
          <pc:docMk/>
          <pc:sldMk cId="4098298198" sldId="261"/>
        </pc:sldMkLst>
        <pc:spChg chg="del mod">
          <ac:chgData name="Rafael.Pereira" userId="c7a0cd00-ba18-4f47-99ec-61f4e8175e0e" providerId="ADAL" clId="{7A90B37D-091D-4AB3-82F6-61E66F296FC9}" dt="2023-09-21T13:55:11.775" v="34" actId="478"/>
          <ac:spMkLst>
            <pc:docMk/>
            <pc:sldMk cId="4098298198" sldId="261"/>
            <ac:spMk id="2" creationId="{700C854E-2D50-3556-1BE2-C8D54920A7DA}"/>
          </ac:spMkLst>
        </pc:spChg>
        <pc:spChg chg="mod">
          <ac:chgData name="Rafael.Pereira" userId="c7a0cd00-ba18-4f47-99ec-61f4e8175e0e" providerId="ADAL" clId="{7A90B37D-091D-4AB3-82F6-61E66F296FC9}" dt="2023-09-21T13:56:01.112" v="52" actId="1076"/>
          <ac:spMkLst>
            <pc:docMk/>
            <pc:sldMk cId="4098298198" sldId="261"/>
            <ac:spMk id="3" creationId="{42EB6F84-45AF-A474-83CD-52F6095E3705}"/>
          </ac:spMkLst>
        </pc:spChg>
        <pc:spChg chg="add del mod">
          <ac:chgData name="Rafael.Pereira" userId="c7a0cd00-ba18-4f47-99ec-61f4e8175e0e" providerId="ADAL" clId="{7A90B37D-091D-4AB3-82F6-61E66F296FC9}" dt="2023-09-21T13:55:13.614" v="35" actId="478"/>
          <ac:spMkLst>
            <pc:docMk/>
            <pc:sldMk cId="4098298198" sldId="261"/>
            <ac:spMk id="5" creationId="{FD044F40-A97D-CD4F-DA0B-95D1FBBD36C2}"/>
          </ac:spMkLst>
        </pc:spChg>
      </pc:sldChg>
      <pc:sldChg chg="modSp mod setBg">
        <pc:chgData name="Rafael.Pereira" userId="c7a0cd00-ba18-4f47-99ec-61f4e8175e0e" providerId="ADAL" clId="{7A90B37D-091D-4AB3-82F6-61E66F296FC9}" dt="2023-09-21T14:02:36.144" v="197" actId="207"/>
        <pc:sldMkLst>
          <pc:docMk/>
          <pc:sldMk cId="3416230818" sldId="262"/>
        </pc:sldMkLst>
        <pc:spChg chg="mod">
          <ac:chgData name="Rafael.Pereira" userId="c7a0cd00-ba18-4f47-99ec-61f4e8175e0e" providerId="ADAL" clId="{7A90B37D-091D-4AB3-82F6-61E66F296FC9}" dt="2023-09-21T14:02:36.144" v="197" actId="207"/>
          <ac:spMkLst>
            <pc:docMk/>
            <pc:sldMk cId="3416230818" sldId="262"/>
            <ac:spMk id="4" creationId="{51C667BD-FA51-65AC-6745-CB8555E2FD5F}"/>
          </ac:spMkLst>
        </pc:spChg>
      </pc:sldChg>
      <pc:sldMasterChg chg="modSp modSldLayout">
        <pc:chgData name="Rafael.Pereira" userId="c7a0cd00-ba18-4f47-99ec-61f4e8175e0e" providerId="ADAL" clId="{7A90B37D-091D-4AB3-82F6-61E66F296FC9}" dt="2023-09-21T13:53:09.625" v="5"/>
        <pc:sldMasterMkLst>
          <pc:docMk/>
          <pc:sldMasterMk cId="3575373159" sldId="2147483648"/>
        </pc:sldMasterMkLst>
        <pc:spChg chg="mod">
          <ac:chgData name="Rafael.Pereira" userId="c7a0cd00-ba18-4f47-99ec-61f4e8175e0e" providerId="ADAL" clId="{7A90B37D-091D-4AB3-82F6-61E66F296FC9}" dt="2023-09-21T13:53:09.625" v="5"/>
          <ac:spMkLst>
            <pc:docMk/>
            <pc:sldMasterMk cId="3575373159" sldId="2147483648"/>
            <ac:spMk id="2" creationId="{2F418EA1-5E6D-4283-3354-7DD799AB4A8D}"/>
          </ac:spMkLst>
        </pc:spChg>
        <pc:spChg chg="mod">
          <ac:chgData name="Rafael.Pereira" userId="c7a0cd00-ba18-4f47-99ec-61f4e8175e0e" providerId="ADAL" clId="{7A90B37D-091D-4AB3-82F6-61E66F296FC9}" dt="2023-09-21T13:53:09.625" v="5"/>
          <ac:spMkLst>
            <pc:docMk/>
            <pc:sldMasterMk cId="3575373159" sldId="2147483648"/>
            <ac:spMk id="3" creationId="{45E5A808-51A6-A1AE-0A7F-1D7066DCC214}"/>
          </ac:spMkLst>
        </pc:spChg>
        <pc:spChg chg="mod">
          <ac:chgData name="Rafael.Pereira" userId="c7a0cd00-ba18-4f47-99ec-61f4e8175e0e" providerId="ADAL" clId="{7A90B37D-091D-4AB3-82F6-61E66F296FC9}" dt="2023-09-21T13:53:09.625" v="5"/>
          <ac:spMkLst>
            <pc:docMk/>
            <pc:sldMasterMk cId="3575373159" sldId="2147483648"/>
            <ac:spMk id="4" creationId="{FFF5BC98-6525-4C90-A830-DFA2463B6F47}"/>
          </ac:spMkLst>
        </pc:spChg>
        <pc:spChg chg="mod">
          <ac:chgData name="Rafael.Pereira" userId="c7a0cd00-ba18-4f47-99ec-61f4e8175e0e" providerId="ADAL" clId="{7A90B37D-091D-4AB3-82F6-61E66F296FC9}" dt="2023-09-21T13:53:09.625" v="5"/>
          <ac:spMkLst>
            <pc:docMk/>
            <pc:sldMasterMk cId="3575373159" sldId="2147483648"/>
            <ac:spMk id="5" creationId="{99FD5FC4-DD8C-1243-F5A6-0D5AE4690779}"/>
          </ac:spMkLst>
        </pc:spChg>
        <pc:spChg chg="mod">
          <ac:chgData name="Rafael.Pereira" userId="c7a0cd00-ba18-4f47-99ec-61f4e8175e0e" providerId="ADAL" clId="{7A90B37D-091D-4AB3-82F6-61E66F296FC9}" dt="2023-09-21T13:53:09.625" v="5"/>
          <ac:spMkLst>
            <pc:docMk/>
            <pc:sldMasterMk cId="3575373159" sldId="2147483648"/>
            <ac:spMk id="6" creationId="{96395C36-E241-0C6A-E4B4-D91BF85B5C30}"/>
          </ac:spMkLst>
        </pc:spChg>
        <pc:sldLayoutChg chg="modSp">
          <pc:chgData name="Rafael.Pereira" userId="c7a0cd00-ba18-4f47-99ec-61f4e8175e0e" providerId="ADAL" clId="{7A90B37D-091D-4AB3-82F6-61E66F296FC9}" dt="2023-09-21T13:53:09.625" v="5"/>
          <pc:sldLayoutMkLst>
            <pc:docMk/>
            <pc:sldMasterMk cId="3575373159" sldId="2147483648"/>
            <pc:sldLayoutMk cId="1231417139" sldId="2147483649"/>
          </pc:sldLayoutMkLst>
          <pc:spChg chg="mod">
            <ac:chgData name="Rafael.Pereira" userId="c7a0cd00-ba18-4f47-99ec-61f4e8175e0e" providerId="ADAL" clId="{7A90B37D-091D-4AB3-82F6-61E66F296FC9}" dt="2023-09-21T13:53:09.625" v="5"/>
            <ac:spMkLst>
              <pc:docMk/>
              <pc:sldMasterMk cId="3575373159" sldId="2147483648"/>
              <pc:sldLayoutMk cId="1231417139" sldId="2147483649"/>
              <ac:spMk id="2" creationId="{7AB0B85D-FBE7-2E39-1A69-B6DC5BCBA5B8}"/>
            </ac:spMkLst>
          </pc:spChg>
          <pc:spChg chg="mod">
            <ac:chgData name="Rafael.Pereira" userId="c7a0cd00-ba18-4f47-99ec-61f4e8175e0e" providerId="ADAL" clId="{7A90B37D-091D-4AB3-82F6-61E66F296FC9}" dt="2023-09-21T13:53:09.625" v="5"/>
            <ac:spMkLst>
              <pc:docMk/>
              <pc:sldMasterMk cId="3575373159" sldId="2147483648"/>
              <pc:sldLayoutMk cId="1231417139" sldId="2147483649"/>
              <ac:spMk id="3" creationId="{7E3FFC6B-28BE-DF77-344E-A38C9EA66858}"/>
            </ac:spMkLst>
          </pc:spChg>
        </pc:sldLayoutChg>
        <pc:sldLayoutChg chg="modSp">
          <pc:chgData name="Rafael.Pereira" userId="c7a0cd00-ba18-4f47-99ec-61f4e8175e0e" providerId="ADAL" clId="{7A90B37D-091D-4AB3-82F6-61E66F296FC9}" dt="2023-09-21T13:53:09.625" v="5"/>
          <pc:sldLayoutMkLst>
            <pc:docMk/>
            <pc:sldMasterMk cId="3575373159" sldId="2147483648"/>
            <pc:sldLayoutMk cId="936142989" sldId="2147483651"/>
          </pc:sldLayoutMkLst>
          <pc:spChg chg="mod">
            <ac:chgData name="Rafael.Pereira" userId="c7a0cd00-ba18-4f47-99ec-61f4e8175e0e" providerId="ADAL" clId="{7A90B37D-091D-4AB3-82F6-61E66F296FC9}" dt="2023-09-21T13:53:09.625" v="5"/>
            <ac:spMkLst>
              <pc:docMk/>
              <pc:sldMasterMk cId="3575373159" sldId="2147483648"/>
              <pc:sldLayoutMk cId="936142989" sldId="2147483651"/>
              <ac:spMk id="2" creationId="{FA3A7389-119A-763C-B9CE-E17619207F73}"/>
            </ac:spMkLst>
          </pc:spChg>
          <pc:spChg chg="mod">
            <ac:chgData name="Rafael.Pereira" userId="c7a0cd00-ba18-4f47-99ec-61f4e8175e0e" providerId="ADAL" clId="{7A90B37D-091D-4AB3-82F6-61E66F296FC9}" dt="2023-09-21T13:53:09.625" v="5"/>
            <ac:spMkLst>
              <pc:docMk/>
              <pc:sldMasterMk cId="3575373159" sldId="2147483648"/>
              <pc:sldLayoutMk cId="936142989" sldId="2147483651"/>
              <ac:spMk id="3" creationId="{CEC7BA27-1F75-5F30-3D9C-62D08204DA15}"/>
            </ac:spMkLst>
          </pc:spChg>
        </pc:sldLayoutChg>
        <pc:sldLayoutChg chg="modSp">
          <pc:chgData name="Rafael.Pereira" userId="c7a0cd00-ba18-4f47-99ec-61f4e8175e0e" providerId="ADAL" clId="{7A90B37D-091D-4AB3-82F6-61E66F296FC9}" dt="2023-09-21T13:53:09.625" v="5"/>
          <pc:sldLayoutMkLst>
            <pc:docMk/>
            <pc:sldMasterMk cId="3575373159" sldId="2147483648"/>
            <pc:sldLayoutMk cId="519894770" sldId="2147483652"/>
          </pc:sldLayoutMkLst>
          <pc:spChg chg="mod">
            <ac:chgData name="Rafael.Pereira" userId="c7a0cd00-ba18-4f47-99ec-61f4e8175e0e" providerId="ADAL" clId="{7A90B37D-091D-4AB3-82F6-61E66F296FC9}" dt="2023-09-21T13:53:09.625" v="5"/>
            <ac:spMkLst>
              <pc:docMk/>
              <pc:sldMasterMk cId="3575373159" sldId="2147483648"/>
              <pc:sldLayoutMk cId="519894770" sldId="2147483652"/>
              <ac:spMk id="3" creationId="{C03881CB-6930-5FFA-F9D3-A65457EB5E89}"/>
            </ac:spMkLst>
          </pc:spChg>
          <pc:spChg chg="mod">
            <ac:chgData name="Rafael.Pereira" userId="c7a0cd00-ba18-4f47-99ec-61f4e8175e0e" providerId="ADAL" clId="{7A90B37D-091D-4AB3-82F6-61E66F296FC9}" dt="2023-09-21T13:53:09.625" v="5"/>
            <ac:spMkLst>
              <pc:docMk/>
              <pc:sldMasterMk cId="3575373159" sldId="2147483648"/>
              <pc:sldLayoutMk cId="519894770" sldId="2147483652"/>
              <ac:spMk id="4" creationId="{78E91AB5-17F2-12E5-C898-1270188B9433}"/>
            </ac:spMkLst>
          </pc:spChg>
        </pc:sldLayoutChg>
        <pc:sldLayoutChg chg="modSp">
          <pc:chgData name="Rafael.Pereira" userId="c7a0cd00-ba18-4f47-99ec-61f4e8175e0e" providerId="ADAL" clId="{7A90B37D-091D-4AB3-82F6-61E66F296FC9}" dt="2023-09-21T13:53:09.625" v="5"/>
          <pc:sldLayoutMkLst>
            <pc:docMk/>
            <pc:sldMasterMk cId="3575373159" sldId="2147483648"/>
            <pc:sldLayoutMk cId="1894162808" sldId="2147483653"/>
          </pc:sldLayoutMkLst>
          <pc:spChg chg="mod">
            <ac:chgData name="Rafael.Pereira" userId="c7a0cd00-ba18-4f47-99ec-61f4e8175e0e" providerId="ADAL" clId="{7A90B37D-091D-4AB3-82F6-61E66F296FC9}" dt="2023-09-21T13:53:09.625" v="5"/>
            <ac:spMkLst>
              <pc:docMk/>
              <pc:sldMasterMk cId="3575373159" sldId="2147483648"/>
              <pc:sldLayoutMk cId="1894162808" sldId="2147483653"/>
              <ac:spMk id="2" creationId="{81BEA785-F246-7AF7-6177-C0B4E5CEC133}"/>
            </ac:spMkLst>
          </pc:spChg>
          <pc:spChg chg="mod">
            <ac:chgData name="Rafael.Pereira" userId="c7a0cd00-ba18-4f47-99ec-61f4e8175e0e" providerId="ADAL" clId="{7A90B37D-091D-4AB3-82F6-61E66F296FC9}" dt="2023-09-21T13:53:09.625" v="5"/>
            <ac:spMkLst>
              <pc:docMk/>
              <pc:sldMasterMk cId="3575373159" sldId="2147483648"/>
              <pc:sldLayoutMk cId="1894162808" sldId="2147483653"/>
              <ac:spMk id="3" creationId="{89A3E48A-B3B9-A6FA-B675-A23DF9E8D71A}"/>
            </ac:spMkLst>
          </pc:spChg>
          <pc:spChg chg="mod">
            <ac:chgData name="Rafael.Pereira" userId="c7a0cd00-ba18-4f47-99ec-61f4e8175e0e" providerId="ADAL" clId="{7A90B37D-091D-4AB3-82F6-61E66F296FC9}" dt="2023-09-21T13:53:09.625" v="5"/>
            <ac:spMkLst>
              <pc:docMk/>
              <pc:sldMasterMk cId="3575373159" sldId="2147483648"/>
              <pc:sldLayoutMk cId="1894162808" sldId="2147483653"/>
              <ac:spMk id="4" creationId="{8B8DF509-7DE5-6F5E-3A49-E8CEE9028ABC}"/>
            </ac:spMkLst>
          </pc:spChg>
          <pc:spChg chg="mod">
            <ac:chgData name="Rafael.Pereira" userId="c7a0cd00-ba18-4f47-99ec-61f4e8175e0e" providerId="ADAL" clId="{7A90B37D-091D-4AB3-82F6-61E66F296FC9}" dt="2023-09-21T13:53:09.625" v="5"/>
            <ac:spMkLst>
              <pc:docMk/>
              <pc:sldMasterMk cId="3575373159" sldId="2147483648"/>
              <pc:sldLayoutMk cId="1894162808" sldId="2147483653"/>
              <ac:spMk id="5" creationId="{7B441786-B030-CF09-AB2D-CDF3FCBA33C6}"/>
            </ac:spMkLst>
          </pc:spChg>
          <pc:spChg chg="mod">
            <ac:chgData name="Rafael.Pereira" userId="c7a0cd00-ba18-4f47-99ec-61f4e8175e0e" providerId="ADAL" clId="{7A90B37D-091D-4AB3-82F6-61E66F296FC9}" dt="2023-09-21T13:53:09.625" v="5"/>
            <ac:spMkLst>
              <pc:docMk/>
              <pc:sldMasterMk cId="3575373159" sldId="2147483648"/>
              <pc:sldLayoutMk cId="1894162808" sldId="2147483653"/>
              <ac:spMk id="6" creationId="{97A0E75E-1F31-B86C-8B5D-FB147441364B}"/>
            </ac:spMkLst>
          </pc:spChg>
        </pc:sldLayoutChg>
        <pc:sldLayoutChg chg="modSp">
          <pc:chgData name="Rafael.Pereira" userId="c7a0cd00-ba18-4f47-99ec-61f4e8175e0e" providerId="ADAL" clId="{7A90B37D-091D-4AB3-82F6-61E66F296FC9}" dt="2023-09-21T13:53:09.625" v="5"/>
          <pc:sldLayoutMkLst>
            <pc:docMk/>
            <pc:sldMasterMk cId="3575373159" sldId="2147483648"/>
            <pc:sldLayoutMk cId="3767793433" sldId="2147483656"/>
          </pc:sldLayoutMkLst>
          <pc:spChg chg="mod">
            <ac:chgData name="Rafael.Pereira" userId="c7a0cd00-ba18-4f47-99ec-61f4e8175e0e" providerId="ADAL" clId="{7A90B37D-091D-4AB3-82F6-61E66F296FC9}" dt="2023-09-21T13:53:09.625" v="5"/>
            <ac:spMkLst>
              <pc:docMk/>
              <pc:sldMasterMk cId="3575373159" sldId="2147483648"/>
              <pc:sldLayoutMk cId="3767793433" sldId="2147483656"/>
              <ac:spMk id="2" creationId="{D8F7CC34-AC04-8D69-EBBA-FBF2E61666CF}"/>
            </ac:spMkLst>
          </pc:spChg>
          <pc:spChg chg="mod">
            <ac:chgData name="Rafael.Pereira" userId="c7a0cd00-ba18-4f47-99ec-61f4e8175e0e" providerId="ADAL" clId="{7A90B37D-091D-4AB3-82F6-61E66F296FC9}" dt="2023-09-21T13:53:09.625" v="5"/>
            <ac:spMkLst>
              <pc:docMk/>
              <pc:sldMasterMk cId="3575373159" sldId="2147483648"/>
              <pc:sldLayoutMk cId="3767793433" sldId="2147483656"/>
              <ac:spMk id="3" creationId="{07A79A8A-B255-5461-00ED-C87CC4162526}"/>
            </ac:spMkLst>
          </pc:spChg>
          <pc:spChg chg="mod">
            <ac:chgData name="Rafael.Pereira" userId="c7a0cd00-ba18-4f47-99ec-61f4e8175e0e" providerId="ADAL" clId="{7A90B37D-091D-4AB3-82F6-61E66F296FC9}" dt="2023-09-21T13:53:09.625" v="5"/>
            <ac:spMkLst>
              <pc:docMk/>
              <pc:sldMasterMk cId="3575373159" sldId="2147483648"/>
              <pc:sldLayoutMk cId="3767793433" sldId="2147483656"/>
              <ac:spMk id="4" creationId="{F702D88B-7B1C-B2DD-94BB-30390AB4CEEC}"/>
            </ac:spMkLst>
          </pc:spChg>
        </pc:sldLayoutChg>
        <pc:sldLayoutChg chg="modSp">
          <pc:chgData name="Rafael.Pereira" userId="c7a0cd00-ba18-4f47-99ec-61f4e8175e0e" providerId="ADAL" clId="{7A90B37D-091D-4AB3-82F6-61E66F296FC9}" dt="2023-09-21T13:53:09.625" v="5"/>
          <pc:sldLayoutMkLst>
            <pc:docMk/>
            <pc:sldMasterMk cId="3575373159" sldId="2147483648"/>
            <pc:sldLayoutMk cId="293507357" sldId="2147483657"/>
          </pc:sldLayoutMkLst>
          <pc:spChg chg="mod">
            <ac:chgData name="Rafael.Pereira" userId="c7a0cd00-ba18-4f47-99ec-61f4e8175e0e" providerId="ADAL" clId="{7A90B37D-091D-4AB3-82F6-61E66F296FC9}" dt="2023-09-21T13:53:09.625" v="5"/>
            <ac:spMkLst>
              <pc:docMk/>
              <pc:sldMasterMk cId="3575373159" sldId="2147483648"/>
              <pc:sldLayoutMk cId="293507357" sldId="2147483657"/>
              <ac:spMk id="2" creationId="{D53DAE5D-4E1A-810E-C517-D8790CB70E9E}"/>
            </ac:spMkLst>
          </pc:spChg>
          <pc:spChg chg="mod">
            <ac:chgData name="Rafael.Pereira" userId="c7a0cd00-ba18-4f47-99ec-61f4e8175e0e" providerId="ADAL" clId="{7A90B37D-091D-4AB3-82F6-61E66F296FC9}" dt="2023-09-21T13:53:09.625" v="5"/>
            <ac:spMkLst>
              <pc:docMk/>
              <pc:sldMasterMk cId="3575373159" sldId="2147483648"/>
              <pc:sldLayoutMk cId="293507357" sldId="2147483657"/>
              <ac:spMk id="3" creationId="{8D028000-7D85-75D4-BC30-9AFAB7652D7B}"/>
            </ac:spMkLst>
          </pc:spChg>
          <pc:spChg chg="mod">
            <ac:chgData name="Rafael.Pereira" userId="c7a0cd00-ba18-4f47-99ec-61f4e8175e0e" providerId="ADAL" clId="{7A90B37D-091D-4AB3-82F6-61E66F296FC9}" dt="2023-09-21T13:53:09.625" v="5"/>
            <ac:spMkLst>
              <pc:docMk/>
              <pc:sldMasterMk cId="3575373159" sldId="2147483648"/>
              <pc:sldLayoutMk cId="293507357" sldId="2147483657"/>
              <ac:spMk id="4" creationId="{6A24B32E-B688-AE67-0030-105AAA98642A}"/>
            </ac:spMkLst>
          </pc:spChg>
        </pc:sldLayoutChg>
        <pc:sldLayoutChg chg="modSp">
          <pc:chgData name="Rafael.Pereira" userId="c7a0cd00-ba18-4f47-99ec-61f4e8175e0e" providerId="ADAL" clId="{7A90B37D-091D-4AB3-82F6-61E66F296FC9}" dt="2023-09-21T13:53:09.625" v="5"/>
          <pc:sldLayoutMkLst>
            <pc:docMk/>
            <pc:sldMasterMk cId="3575373159" sldId="2147483648"/>
            <pc:sldLayoutMk cId="3684167497" sldId="2147483659"/>
          </pc:sldLayoutMkLst>
          <pc:spChg chg="mod">
            <ac:chgData name="Rafael.Pereira" userId="c7a0cd00-ba18-4f47-99ec-61f4e8175e0e" providerId="ADAL" clId="{7A90B37D-091D-4AB3-82F6-61E66F296FC9}" dt="2023-09-21T13:53:09.625" v="5"/>
            <ac:spMkLst>
              <pc:docMk/>
              <pc:sldMasterMk cId="3575373159" sldId="2147483648"/>
              <pc:sldLayoutMk cId="3684167497" sldId="2147483659"/>
              <ac:spMk id="2" creationId="{25901CCE-F91A-B09B-1BFD-E12F393A2905}"/>
            </ac:spMkLst>
          </pc:spChg>
          <pc:spChg chg="mod">
            <ac:chgData name="Rafael.Pereira" userId="c7a0cd00-ba18-4f47-99ec-61f4e8175e0e" providerId="ADAL" clId="{7A90B37D-091D-4AB3-82F6-61E66F296FC9}" dt="2023-09-21T13:53:09.625" v="5"/>
            <ac:spMkLst>
              <pc:docMk/>
              <pc:sldMasterMk cId="3575373159" sldId="2147483648"/>
              <pc:sldLayoutMk cId="3684167497" sldId="2147483659"/>
              <ac:spMk id="3" creationId="{08D41A08-28DC-30C8-7792-24493AB24BC1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1DB9-0708-7A42-8718-2A45006769E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3EB3-0DEA-514D-A4C6-166B8512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8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1DB9-0708-7A42-8718-2A45006769E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3EB3-0DEA-514D-A4C6-166B8512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6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1DB9-0708-7A42-8718-2A45006769E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3EB3-0DEA-514D-A4C6-166B8512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4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1DB9-0708-7A42-8718-2A45006769E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3EB3-0DEA-514D-A4C6-166B8512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6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1DB9-0708-7A42-8718-2A45006769E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3EB3-0DEA-514D-A4C6-166B8512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9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1DB9-0708-7A42-8718-2A45006769E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3EB3-0DEA-514D-A4C6-166B8512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6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1DB9-0708-7A42-8718-2A45006769E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3EB3-0DEA-514D-A4C6-166B8512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6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1DB9-0708-7A42-8718-2A45006769E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3EB3-0DEA-514D-A4C6-166B8512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2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1DB9-0708-7A42-8718-2A45006769E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3EB3-0DEA-514D-A4C6-166B8512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3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1DB9-0708-7A42-8718-2A45006769E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3EB3-0DEA-514D-A4C6-166B8512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4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1DB9-0708-7A42-8718-2A45006769E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3EB3-0DEA-514D-A4C6-166B8512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9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71DB9-0708-7A42-8718-2A45006769E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C3EB3-0DEA-514D-A4C6-166B8512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8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B6F84-45AF-A474-83CD-52F6095E3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603" y="886120"/>
            <a:ext cx="10515600" cy="53732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800">
                <a:solidFill>
                  <a:schemeClr val="bg1"/>
                </a:solidFill>
              </a:rPr>
              <a:t>Which of these 5 animals best represents your style of study?</a:t>
            </a:r>
            <a:endParaRPr lang="en-US" sz="8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9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183EAE-E1AB-005D-94C2-F9F054FEC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2" y="542294"/>
            <a:ext cx="4868932" cy="55629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34DECE-BD29-0C36-D5F0-D590F866562A}"/>
              </a:ext>
            </a:extLst>
          </p:cNvPr>
          <p:cNvSpPr txBox="1"/>
          <p:nvPr/>
        </p:nvSpPr>
        <p:spPr>
          <a:xfrm>
            <a:off x="5791200" y="477639"/>
            <a:ext cx="586566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600">
                <a:solidFill>
                  <a:srgbClr val="111111"/>
                </a:solidFill>
              </a:rPr>
              <a:t>The </a:t>
            </a:r>
            <a:r>
              <a:rPr lang="en-GB" sz="3600" b="1">
                <a:solidFill>
                  <a:srgbClr val="111111"/>
                </a:solidFill>
              </a:rPr>
              <a:t>bear</a:t>
            </a:r>
            <a:r>
              <a:rPr lang="en-GB" sz="3600">
                <a:solidFill>
                  <a:srgbClr val="111111"/>
                </a:solidFill>
              </a:rPr>
              <a:t> is the student who is </a:t>
            </a:r>
            <a:r>
              <a:rPr lang="en-GB" sz="3600" b="1">
                <a:solidFill>
                  <a:srgbClr val="111111"/>
                </a:solidFill>
              </a:rPr>
              <a:t>strong</a:t>
            </a:r>
            <a:r>
              <a:rPr lang="en-GB" sz="3600">
                <a:solidFill>
                  <a:srgbClr val="111111"/>
                </a:solidFill>
              </a:rPr>
              <a:t> and </a:t>
            </a:r>
            <a:r>
              <a:rPr lang="en-GB" sz="3600" b="1">
                <a:solidFill>
                  <a:srgbClr val="111111"/>
                </a:solidFill>
              </a:rPr>
              <a:t>independent</a:t>
            </a:r>
            <a:r>
              <a:rPr lang="en-GB" sz="3600">
                <a:solidFill>
                  <a:srgbClr val="111111"/>
                </a:solidFill>
              </a:rPr>
              <a:t>. They like to do things their own way and rely on themselves. They are often </a:t>
            </a:r>
            <a:r>
              <a:rPr lang="en-GB" sz="3600" b="1">
                <a:solidFill>
                  <a:srgbClr val="111111"/>
                </a:solidFill>
              </a:rPr>
              <a:t>confident </a:t>
            </a:r>
            <a:r>
              <a:rPr lang="en-GB" sz="3600">
                <a:solidFill>
                  <a:srgbClr val="111111"/>
                </a:solidFill>
              </a:rPr>
              <a:t>and </a:t>
            </a:r>
            <a:r>
              <a:rPr lang="en-GB" sz="3600" b="1">
                <a:solidFill>
                  <a:srgbClr val="111111"/>
                </a:solidFill>
              </a:rPr>
              <a:t>determined</a:t>
            </a:r>
            <a:r>
              <a:rPr lang="en-GB" sz="3600">
                <a:solidFill>
                  <a:srgbClr val="111111"/>
                </a:solidFill>
              </a:rPr>
              <a:t>, but they may also be </a:t>
            </a:r>
            <a:r>
              <a:rPr lang="en-GB" sz="3600" b="1">
                <a:solidFill>
                  <a:srgbClr val="111111"/>
                </a:solidFill>
              </a:rPr>
              <a:t>stubborn </a:t>
            </a:r>
            <a:r>
              <a:rPr lang="en-GB" sz="3600">
                <a:solidFill>
                  <a:srgbClr val="111111"/>
                </a:solidFill>
              </a:rPr>
              <a:t>and </a:t>
            </a:r>
            <a:r>
              <a:rPr lang="en-GB" sz="3600" b="1">
                <a:solidFill>
                  <a:srgbClr val="111111"/>
                </a:solidFill>
              </a:rPr>
              <a:t>isolated</a:t>
            </a:r>
            <a:r>
              <a:rPr lang="en-GB" sz="3600">
                <a:solidFill>
                  <a:srgbClr val="111111"/>
                </a:solidFill>
              </a:rPr>
              <a:t>. They are good at </a:t>
            </a:r>
            <a:r>
              <a:rPr lang="en-GB" sz="3600" b="1">
                <a:solidFill>
                  <a:srgbClr val="111111"/>
                </a:solidFill>
              </a:rPr>
              <a:t>solving problems</a:t>
            </a:r>
            <a:r>
              <a:rPr lang="en-GB" sz="3600">
                <a:solidFill>
                  <a:srgbClr val="111111"/>
                </a:solidFill>
              </a:rPr>
              <a:t> and </a:t>
            </a:r>
            <a:r>
              <a:rPr lang="en-GB" sz="3600" b="1">
                <a:solidFill>
                  <a:srgbClr val="111111"/>
                </a:solidFill>
              </a:rPr>
              <a:t>overcoming challenges</a:t>
            </a:r>
            <a:r>
              <a:rPr lang="en-GB" sz="3600">
                <a:solidFill>
                  <a:srgbClr val="11111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806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EC1986-5826-7A95-2348-904D15C54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9" y="498496"/>
            <a:ext cx="5458587" cy="5861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45776A-4B82-7EE5-5EE9-CC3CD62FFC3A}"/>
              </a:ext>
            </a:extLst>
          </p:cNvPr>
          <p:cNvSpPr txBox="1"/>
          <p:nvPr/>
        </p:nvSpPr>
        <p:spPr>
          <a:xfrm>
            <a:off x="5966691" y="520925"/>
            <a:ext cx="588258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600">
                <a:solidFill>
                  <a:srgbClr val="111111"/>
                </a:solidFill>
              </a:rPr>
              <a:t>The </a:t>
            </a:r>
            <a:r>
              <a:rPr lang="en-GB" sz="3600" b="1">
                <a:solidFill>
                  <a:srgbClr val="111111"/>
                </a:solidFill>
              </a:rPr>
              <a:t>sloth</a:t>
            </a:r>
            <a:r>
              <a:rPr lang="en-GB" sz="3600">
                <a:solidFill>
                  <a:srgbClr val="111111"/>
                </a:solidFill>
              </a:rPr>
              <a:t> is the student who is </a:t>
            </a:r>
            <a:r>
              <a:rPr lang="en-GB" sz="3600" b="1">
                <a:solidFill>
                  <a:srgbClr val="111111"/>
                </a:solidFill>
              </a:rPr>
              <a:t>relaxed</a:t>
            </a:r>
            <a:r>
              <a:rPr lang="en-GB" sz="3600">
                <a:solidFill>
                  <a:srgbClr val="111111"/>
                </a:solidFill>
              </a:rPr>
              <a:t> and </a:t>
            </a:r>
            <a:r>
              <a:rPr lang="en-GB" sz="3600" b="1">
                <a:solidFill>
                  <a:srgbClr val="111111"/>
                </a:solidFill>
              </a:rPr>
              <a:t>easy-going</a:t>
            </a:r>
            <a:r>
              <a:rPr lang="en-GB" sz="3600">
                <a:solidFill>
                  <a:srgbClr val="111111"/>
                </a:solidFill>
              </a:rPr>
              <a:t>. They like to take things easy and avoid stress. They are often </a:t>
            </a:r>
            <a:r>
              <a:rPr lang="en-GB" sz="3600" b="1">
                <a:solidFill>
                  <a:srgbClr val="111111"/>
                </a:solidFill>
              </a:rPr>
              <a:t>calm</a:t>
            </a:r>
            <a:r>
              <a:rPr lang="en-GB" sz="3600">
                <a:solidFill>
                  <a:srgbClr val="111111"/>
                </a:solidFill>
              </a:rPr>
              <a:t> and </a:t>
            </a:r>
            <a:r>
              <a:rPr lang="en-GB" sz="3600" b="1">
                <a:solidFill>
                  <a:srgbClr val="111111"/>
                </a:solidFill>
              </a:rPr>
              <a:t>content</a:t>
            </a:r>
            <a:r>
              <a:rPr lang="en-GB" sz="3600">
                <a:solidFill>
                  <a:srgbClr val="111111"/>
                </a:solidFill>
              </a:rPr>
              <a:t>, but they may also </a:t>
            </a:r>
            <a:r>
              <a:rPr lang="en-GB" sz="3600" b="1">
                <a:solidFill>
                  <a:srgbClr val="111111"/>
                </a:solidFill>
              </a:rPr>
              <a:t>procrastinate</a:t>
            </a:r>
            <a:r>
              <a:rPr lang="en-GB" sz="3600">
                <a:solidFill>
                  <a:srgbClr val="111111"/>
                </a:solidFill>
              </a:rPr>
              <a:t>. They are good at </a:t>
            </a:r>
            <a:r>
              <a:rPr lang="en-GB" sz="3600" b="1">
                <a:solidFill>
                  <a:srgbClr val="111111"/>
                </a:solidFill>
              </a:rPr>
              <a:t>coping with pressure</a:t>
            </a:r>
            <a:r>
              <a:rPr lang="en-GB" sz="3600">
                <a:solidFill>
                  <a:srgbClr val="111111"/>
                </a:solidFill>
              </a:rPr>
              <a:t> and </a:t>
            </a:r>
            <a:r>
              <a:rPr lang="en-GB" sz="3600" b="1">
                <a:solidFill>
                  <a:srgbClr val="111111"/>
                </a:solidFill>
              </a:rPr>
              <a:t>adapting to change</a:t>
            </a:r>
            <a:r>
              <a:rPr lang="en-GB" sz="3600">
                <a:solidFill>
                  <a:srgbClr val="111111"/>
                </a:solidFill>
              </a:rPr>
              <a:t>, going with the flow.</a:t>
            </a:r>
          </a:p>
        </p:txBody>
      </p:sp>
    </p:spTree>
    <p:extLst>
      <p:ext uri="{BB962C8B-B14F-4D97-AF65-F5344CB8AC3E}">
        <p14:creationId xmlns:p14="http://schemas.microsoft.com/office/powerpoint/2010/main" val="14465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402052-222F-CE3E-0702-5D5E6DC8D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1" y="532362"/>
            <a:ext cx="5550412" cy="56744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DB0EFD-AC38-25F2-39CD-42A06E78D34F}"/>
              </a:ext>
            </a:extLst>
          </p:cNvPr>
          <p:cNvSpPr txBox="1"/>
          <p:nvPr/>
        </p:nvSpPr>
        <p:spPr>
          <a:xfrm>
            <a:off x="5828146" y="432816"/>
            <a:ext cx="595934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600">
                <a:solidFill>
                  <a:srgbClr val="111111"/>
                </a:solidFill>
              </a:rPr>
              <a:t>The </a:t>
            </a:r>
            <a:r>
              <a:rPr lang="en-GB" sz="3600" b="1">
                <a:solidFill>
                  <a:srgbClr val="111111"/>
                </a:solidFill>
              </a:rPr>
              <a:t>bee</a:t>
            </a:r>
            <a:r>
              <a:rPr lang="en-GB" sz="3600">
                <a:solidFill>
                  <a:srgbClr val="111111"/>
                </a:solidFill>
              </a:rPr>
              <a:t> is the student who is </a:t>
            </a:r>
            <a:r>
              <a:rPr lang="en-GB" sz="3600" b="1">
                <a:solidFill>
                  <a:srgbClr val="111111"/>
                </a:solidFill>
              </a:rPr>
              <a:t>hardworking</a:t>
            </a:r>
            <a:r>
              <a:rPr lang="en-GB" sz="3600">
                <a:solidFill>
                  <a:srgbClr val="111111"/>
                </a:solidFill>
              </a:rPr>
              <a:t> and </a:t>
            </a:r>
            <a:r>
              <a:rPr lang="en-GB" sz="3600" b="1">
                <a:solidFill>
                  <a:srgbClr val="111111"/>
                </a:solidFill>
              </a:rPr>
              <a:t>cooperative</a:t>
            </a:r>
            <a:r>
              <a:rPr lang="en-GB" sz="3600">
                <a:solidFill>
                  <a:srgbClr val="111111"/>
                </a:solidFill>
              </a:rPr>
              <a:t>. They like to work in groups and help others. They are often </a:t>
            </a:r>
            <a:r>
              <a:rPr lang="en-GB" sz="3600" b="1">
                <a:solidFill>
                  <a:srgbClr val="111111"/>
                </a:solidFill>
              </a:rPr>
              <a:t>busy </a:t>
            </a:r>
            <a:r>
              <a:rPr lang="en-GB" sz="3600">
                <a:solidFill>
                  <a:srgbClr val="111111"/>
                </a:solidFill>
              </a:rPr>
              <a:t>and </a:t>
            </a:r>
            <a:r>
              <a:rPr lang="en-GB" sz="3600" b="1">
                <a:solidFill>
                  <a:srgbClr val="111111"/>
                </a:solidFill>
              </a:rPr>
              <a:t>productive</a:t>
            </a:r>
            <a:r>
              <a:rPr lang="en-GB" sz="3600">
                <a:solidFill>
                  <a:srgbClr val="111111"/>
                </a:solidFill>
              </a:rPr>
              <a:t>, but they may also get </a:t>
            </a:r>
            <a:r>
              <a:rPr lang="en-GB" sz="3600" b="1">
                <a:solidFill>
                  <a:srgbClr val="111111"/>
                </a:solidFill>
              </a:rPr>
              <a:t>overwhelmed</a:t>
            </a:r>
            <a:r>
              <a:rPr lang="en-GB" sz="3600">
                <a:solidFill>
                  <a:srgbClr val="111111"/>
                </a:solidFill>
              </a:rPr>
              <a:t> by their workload. </a:t>
            </a:r>
          </a:p>
          <a:p>
            <a:pPr algn="l"/>
            <a:r>
              <a:rPr lang="en-GB" sz="3600">
                <a:solidFill>
                  <a:srgbClr val="111111"/>
                </a:solidFill>
              </a:rPr>
              <a:t>They are good at </a:t>
            </a:r>
            <a:r>
              <a:rPr lang="en-GB" sz="3600" b="1">
                <a:solidFill>
                  <a:srgbClr val="111111"/>
                </a:solidFill>
              </a:rPr>
              <a:t>organising </a:t>
            </a:r>
            <a:r>
              <a:rPr lang="en-GB" sz="3600">
                <a:solidFill>
                  <a:srgbClr val="111111"/>
                </a:solidFill>
              </a:rPr>
              <a:t>and </a:t>
            </a:r>
            <a:r>
              <a:rPr lang="en-GB" sz="3600" b="1">
                <a:solidFill>
                  <a:srgbClr val="111111"/>
                </a:solidFill>
              </a:rPr>
              <a:t>communicating</a:t>
            </a:r>
            <a:r>
              <a:rPr lang="en-GB" sz="3600">
                <a:solidFill>
                  <a:srgbClr val="111111"/>
                </a:solidFill>
              </a:rPr>
              <a:t>, liking lots of feedback. </a:t>
            </a:r>
          </a:p>
        </p:txBody>
      </p:sp>
    </p:spTree>
    <p:extLst>
      <p:ext uri="{BB962C8B-B14F-4D97-AF65-F5344CB8AC3E}">
        <p14:creationId xmlns:p14="http://schemas.microsoft.com/office/powerpoint/2010/main" val="307643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F6DA4-064A-AE3F-68D7-FEBDF6A25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1" y="755562"/>
            <a:ext cx="5015015" cy="51741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C812D5-C819-FDD4-F5FA-BEF15413E11C}"/>
              </a:ext>
            </a:extLst>
          </p:cNvPr>
          <p:cNvSpPr txBox="1"/>
          <p:nvPr/>
        </p:nvSpPr>
        <p:spPr>
          <a:xfrm>
            <a:off x="5883564" y="592107"/>
            <a:ext cx="5950408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500">
                <a:solidFill>
                  <a:srgbClr val="111111"/>
                </a:solidFill>
                <a:latin typeface="-apple-system"/>
              </a:rPr>
              <a:t>The </a:t>
            </a:r>
            <a:r>
              <a:rPr lang="en-GB" sz="3500" b="1">
                <a:solidFill>
                  <a:srgbClr val="111111"/>
                </a:solidFill>
                <a:latin typeface="-apple-system"/>
              </a:rPr>
              <a:t>owl</a:t>
            </a:r>
            <a:r>
              <a:rPr lang="en-GB" sz="3500">
                <a:solidFill>
                  <a:srgbClr val="111111"/>
                </a:solidFill>
                <a:latin typeface="-apple-system"/>
              </a:rPr>
              <a:t> is the student who is </a:t>
            </a:r>
            <a:r>
              <a:rPr lang="en-GB" sz="3500" b="1">
                <a:solidFill>
                  <a:srgbClr val="111111"/>
                </a:solidFill>
                <a:latin typeface="-apple-system"/>
              </a:rPr>
              <a:t>wise</a:t>
            </a:r>
            <a:r>
              <a:rPr lang="en-GB" sz="3500">
                <a:solidFill>
                  <a:srgbClr val="111111"/>
                </a:solidFill>
                <a:latin typeface="-apple-system"/>
              </a:rPr>
              <a:t> and </a:t>
            </a:r>
            <a:r>
              <a:rPr lang="en-GB" sz="3500" b="1">
                <a:solidFill>
                  <a:srgbClr val="111111"/>
                </a:solidFill>
                <a:latin typeface="-apple-system"/>
              </a:rPr>
              <a:t>curious</a:t>
            </a:r>
            <a:r>
              <a:rPr lang="en-GB" sz="3500">
                <a:solidFill>
                  <a:srgbClr val="111111"/>
                </a:solidFill>
                <a:latin typeface="-apple-system"/>
              </a:rPr>
              <a:t>. They like to learn new things and explore different perspectives. They are often </a:t>
            </a:r>
            <a:r>
              <a:rPr lang="en-GB" sz="3500" b="1">
                <a:solidFill>
                  <a:srgbClr val="111111"/>
                </a:solidFill>
                <a:latin typeface="-apple-system"/>
              </a:rPr>
              <a:t>night owls</a:t>
            </a:r>
            <a:r>
              <a:rPr lang="en-GB" sz="3500">
                <a:solidFill>
                  <a:srgbClr val="111111"/>
                </a:solidFill>
                <a:latin typeface="-apple-system"/>
              </a:rPr>
              <a:t> who study late and sleep during the day. They are good at </a:t>
            </a:r>
            <a:r>
              <a:rPr lang="en-GB" sz="3500" b="1">
                <a:solidFill>
                  <a:srgbClr val="111111"/>
                </a:solidFill>
                <a:latin typeface="-apple-system"/>
              </a:rPr>
              <a:t>analysing </a:t>
            </a:r>
            <a:r>
              <a:rPr lang="en-GB" sz="3500">
                <a:solidFill>
                  <a:srgbClr val="111111"/>
                </a:solidFill>
                <a:latin typeface="-apple-system"/>
              </a:rPr>
              <a:t>and </a:t>
            </a:r>
            <a:r>
              <a:rPr lang="en-GB" sz="3500" b="1">
                <a:solidFill>
                  <a:srgbClr val="111111"/>
                </a:solidFill>
                <a:latin typeface="-apple-system"/>
              </a:rPr>
              <a:t>synthesising </a:t>
            </a:r>
            <a:r>
              <a:rPr lang="en-GB" sz="3500">
                <a:solidFill>
                  <a:srgbClr val="111111"/>
                </a:solidFill>
                <a:latin typeface="-apple-system"/>
              </a:rPr>
              <a:t>information, they may be </a:t>
            </a:r>
            <a:r>
              <a:rPr lang="en-GB" sz="3500" b="1">
                <a:solidFill>
                  <a:srgbClr val="111111"/>
                </a:solidFill>
                <a:latin typeface="-apple-system"/>
              </a:rPr>
              <a:t>perfectionists</a:t>
            </a:r>
            <a:r>
              <a:rPr lang="en-GB" sz="3500">
                <a:solidFill>
                  <a:srgbClr val="111111"/>
                </a:solidFill>
                <a:latin typeface="-apple-system"/>
              </a:rPr>
              <a:t> who spend lots of time on details.</a:t>
            </a:r>
          </a:p>
        </p:txBody>
      </p:sp>
    </p:spTree>
    <p:extLst>
      <p:ext uri="{BB962C8B-B14F-4D97-AF65-F5344CB8AC3E}">
        <p14:creationId xmlns:p14="http://schemas.microsoft.com/office/powerpoint/2010/main" val="250938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47D764-7B9C-280B-6551-3B25E027E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2" y="295563"/>
            <a:ext cx="5439784" cy="59258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1C7566-CF38-E554-5466-BCF092077EDC}"/>
              </a:ext>
            </a:extLst>
          </p:cNvPr>
          <p:cNvSpPr txBox="1"/>
          <p:nvPr/>
        </p:nvSpPr>
        <p:spPr>
          <a:xfrm>
            <a:off x="6289966" y="295563"/>
            <a:ext cx="543978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600">
                <a:solidFill>
                  <a:srgbClr val="111111"/>
                </a:solidFill>
                <a:latin typeface="-apple-system"/>
              </a:rPr>
              <a:t>The </a:t>
            </a:r>
            <a:r>
              <a:rPr lang="en-GB" sz="3600" b="1">
                <a:solidFill>
                  <a:srgbClr val="111111"/>
                </a:solidFill>
                <a:latin typeface="-apple-system"/>
              </a:rPr>
              <a:t>dolphin</a:t>
            </a:r>
            <a:r>
              <a:rPr lang="en-GB" sz="3600">
                <a:solidFill>
                  <a:srgbClr val="111111"/>
                </a:solidFill>
                <a:latin typeface="-apple-system"/>
              </a:rPr>
              <a:t> is the student who is </a:t>
            </a:r>
            <a:r>
              <a:rPr lang="en-GB" sz="3600" b="1">
                <a:solidFill>
                  <a:srgbClr val="111111"/>
                </a:solidFill>
                <a:latin typeface="-apple-system"/>
              </a:rPr>
              <a:t>fun-loving </a:t>
            </a:r>
            <a:r>
              <a:rPr lang="en-GB" sz="3600">
                <a:solidFill>
                  <a:srgbClr val="111111"/>
                </a:solidFill>
                <a:latin typeface="-apple-system"/>
              </a:rPr>
              <a:t>and </a:t>
            </a:r>
            <a:r>
              <a:rPr lang="en-GB" sz="3600" b="1">
                <a:solidFill>
                  <a:srgbClr val="111111"/>
                </a:solidFill>
                <a:latin typeface="-apple-system"/>
              </a:rPr>
              <a:t>creative</a:t>
            </a:r>
            <a:r>
              <a:rPr lang="en-GB" sz="3600">
                <a:solidFill>
                  <a:srgbClr val="111111"/>
                </a:solidFill>
                <a:latin typeface="-apple-system"/>
              </a:rPr>
              <a:t>. They like to have fun and enjoy learning. They are often </a:t>
            </a:r>
            <a:r>
              <a:rPr lang="en-GB" sz="3600" b="1">
                <a:solidFill>
                  <a:srgbClr val="111111"/>
                </a:solidFill>
                <a:latin typeface="-apple-system"/>
              </a:rPr>
              <a:t>cheerful </a:t>
            </a:r>
            <a:r>
              <a:rPr lang="en-GB" sz="3600">
                <a:solidFill>
                  <a:srgbClr val="111111"/>
                </a:solidFill>
                <a:latin typeface="-apple-system"/>
              </a:rPr>
              <a:t>and </a:t>
            </a:r>
            <a:r>
              <a:rPr lang="en-GB" sz="3600" b="1">
                <a:solidFill>
                  <a:srgbClr val="111111"/>
                </a:solidFill>
                <a:latin typeface="-apple-system"/>
              </a:rPr>
              <a:t>optimistic</a:t>
            </a:r>
            <a:r>
              <a:rPr lang="en-GB" sz="3600">
                <a:solidFill>
                  <a:srgbClr val="111111"/>
                </a:solidFill>
                <a:latin typeface="-apple-system"/>
              </a:rPr>
              <a:t>, they may be </a:t>
            </a:r>
            <a:r>
              <a:rPr lang="en-GB" sz="3600" b="1">
                <a:solidFill>
                  <a:srgbClr val="111111"/>
                </a:solidFill>
                <a:latin typeface="-apple-system"/>
              </a:rPr>
              <a:t>distracted</a:t>
            </a:r>
            <a:r>
              <a:rPr lang="en-GB" sz="3600">
                <a:solidFill>
                  <a:srgbClr val="111111"/>
                </a:solidFill>
                <a:latin typeface="-apple-system"/>
              </a:rPr>
              <a:t> by shiny things and </a:t>
            </a:r>
            <a:r>
              <a:rPr lang="en-GB" sz="3600" b="1">
                <a:solidFill>
                  <a:srgbClr val="111111"/>
                </a:solidFill>
                <a:latin typeface="-apple-system"/>
              </a:rPr>
              <a:t>impulsive</a:t>
            </a:r>
            <a:r>
              <a:rPr lang="en-GB" sz="3600">
                <a:solidFill>
                  <a:srgbClr val="111111"/>
                </a:solidFill>
                <a:latin typeface="-apple-system"/>
              </a:rPr>
              <a:t>. They are good at </a:t>
            </a:r>
            <a:r>
              <a:rPr lang="en-GB" sz="3600" b="1">
                <a:solidFill>
                  <a:srgbClr val="111111"/>
                </a:solidFill>
                <a:latin typeface="-apple-system"/>
              </a:rPr>
              <a:t>innovating </a:t>
            </a:r>
            <a:r>
              <a:rPr lang="en-GB" sz="3600">
                <a:solidFill>
                  <a:srgbClr val="111111"/>
                </a:solidFill>
                <a:latin typeface="-apple-system"/>
              </a:rPr>
              <a:t>and </a:t>
            </a:r>
            <a:r>
              <a:rPr lang="en-GB" sz="3600" b="1">
                <a:solidFill>
                  <a:srgbClr val="111111"/>
                </a:solidFill>
                <a:latin typeface="-apple-system"/>
              </a:rPr>
              <a:t>improvising</a:t>
            </a:r>
            <a:r>
              <a:rPr lang="en-GB" sz="3600">
                <a:solidFill>
                  <a:srgbClr val="111111"/>
                </a:solidFill>
                <a:latin typeface="-apple-syste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846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C667BD-FA51-65AC-6745-CB8555E2FD5F}"/>
              </a:ext>
            </a:extLst>
          </p:cNvPr>
          <p:cNvSpPr txBox="1"/>
          <p:nvPr/>
        </p:nvSpPr>
        <p:spPr>
          <a:xfrm>
            <a:off x="559029" y="5211298"/>
            <a:ext cx="7991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>
                <a:solidFill>
                  <a:schemeClr val="bg1"/>
                </a:solidFill>
              </a:rPr>
              <a:t>The animal descriptions and the associated images used in this activity were all created with the assistance of Bing and Chat GPT-4</a:t>
            </a:r>
          </a:p>
          <a:p>
            <a:pPr algn="l"/>
            <a:endParaRPr lang="en-GB">
              <a:solidFill>
                <a:schemeClr val="bg1"/>
              </a:solidFill>
            </a:endParaRPr>
          </a:p>
          <a:p>
            <a:pPr algn="l"/>
            <a:r>
              <a:rPr lang="en-GB">
                <a:solidFill>
                  <a:schemeClr val="bg1"/>
                </a:solidFill>
                <a:latin typeface="avenir-regular-class"/>
              </a:rPr>
              <a:t>Chat GPT (2023) Bing, response to Rob Moore 18th September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30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E93CF7AF2C94E988A6A01C1C77EB5" ma:contentTypeVersion="14" ma:contentTypeDescription="Create a new document." ma:contentTypeScope="" ma:versionID="ebc3b4111de448b6286ba5255028df17">
  <xsd:schema xmlns:xsd="http://www.w3.org/2001/XMLSchema" xmlns:xs="http://www.w3.org/2001/XMLSchema" xmlns:p="http://schemas.microsoft.com/office/2006/metadata/properties" xmlns:ns1="http://schemas.microsoft.com/sharepoint/v3" xmlns:ns2="8cbc6c58-63b0-49dd-9ba7-bfdeae3de582" xmlns:ns4="041b8c74-88fc-4f41-a75d-0413c2746c3a" xmlns:ns5="e4476828-269d-41e7-8c7f-463a607b843c" xmlns:ns6="e8e17d7f-33b5-48b8-8cfa-3020082a924e" targetNamespace="http://schemas.microsoft.com/office/2006/metadata/properties" ma:root="true" ma:fieldsID="adebffeaefc3f3cc43df62655df3417f" ns1:_="" ns2:_="" ns4:_="" ns5:_="" ns6:_="">
    <xsd:import namespace="http://schemas.microsoft.com/sharepoint/v3"/>
    <xsd:import namespace="8cbc6c58-63b0-49dd-9ba7-bfdeae3de582"/>
    <xsd:import namespace="041b8c74-88fc-4f41-a75d-0413c2746c3a"/>
    <xsd:import namespace="e4476828-269d-41e7-8c7f-463a607b843c"/>
    <xsd:import namespace="e8e17d7f-33b5-48b8-8cfa-3020082a924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outingRuleDescription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6:SharedWithUsers" minOccurs="0"/>
                <xsd:element ref="ns6:SharedWithDetails" minOccurs="0"/>
                <xsd:element ref="ns4:MediaServiceObjectDetectorVersion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2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c6c58-63b0-49dd-9ba7-bfdeae3de58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b8c74-88fc-4f41-a75d-0413c2746c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937a07f-7ae2-4ce2-8c25-7f01335d54d4}" ma:internalName="TaxCatchAll" ma:showField="CatchAllData" ma:web="8cbc6c58-63b0-49dd-9ba7-bfdeae3de5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e17d7f-33b5-48b8-8cfa-3020082a924e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1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7765490-1989-4215-820A-2ED9B60354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D2397B-C7E2-4D32-A8C0-4FFBF2FABD43}">
  <ds:schemaRefs>
    <ds:schemaRef ds:uri="041b8c74-88fc-4f41-a75d-0413c2746c3a"/>
    <ds:schemaRef ds:uri="8cbc6c58-63b0-49dd-9ba7-bfdeae3de582"/>
    <ds:schemaRef ds:uri="e4476828-269d-41e7-8c7f-463a607b843c"/>
    <ds:schemaRef ds:uri="e8e17d7f-33b5-48b8-8cfa-3020082a92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D067D63-BEC6-434C-8AB7-C184A890C51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type of student are you?</dc:title>
  <dc:creator>Rob.Moore</dc:creator>
  <cp:revision>1</cp:revision>
  <dcterms:created xsi:type="dcterms:W3CDTF">2023-09-18T08:40:08Z</dcterms:created>
  <dcterms:modified xsi:type="dcterms:W3CDTF">2023-09-21T14:02:51Z</dcterms:modified>
</cp:coreProperties>
</file>